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333" r:id="rId4"/>
    <p:sldId id="329" r:id="rId5"/>
    <p:sldId id="330" r:id="rId6"/>
    <p:sldId id="331" r:id="rId7"/>
    <p:sldId id="332" r:id="rId8"/>
    <p:sldId id="334" r:id="rId9"/>
    <p:sldId id="335" r:id="rId10"/>
    <p:sldId id="336" r:id="rId11"/>
    <p:sldId id="337" r:id="rId12"/>
    <p:sldId id="338" r:id="rId13"/>
    <p:sldId id="341" r:id="rId14"/>
    <p:sldId id="343" r:id="rId15"/>
    <p:sldId id="342" r:id="rId16"/>
    <p:sldId id="328" r:id="rId17"/>
    <p:sldId id="339" r:id="rId18"/>
    <p:sldId id="340" r:id="rId19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67" autoAdjust="0"/>
    <p:restoredTop sz="94218" autoAdjust="0"/>
  </p:normalViewPr>
  <p:slideViewPr>
    <p:cSldViewPr snapToGrid="0" snapToObjects="1">
      <p:cViewPr varScale="1">
        <p:scale>
          <a:sx n="132" d="100"/>
          <a:sy n="132" d="100"/>
        </p:scale>
        <p:origin x="600" y="176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7B362828-37E7-43B8-95A2-CD3A1E1FF901}"/>
    <pc:docChg chg="undo addSld delSld modSld">
      <pc:chgData name="Kevin DeRudder" userId="b8db0611-c7c8-4114-b23c-d54441a090d5" providerId="ADAL" clId="{7B362828-37E7-43B8-95A2-CD3A1E1FF901}" dt="2018-12-20T09:49:55.391" v="169" actId="404"/>
      <pc:docMkLst>
        <pc:docMk/>
      </pc:docMkLst>
      <pc:sldChg chg="modSp">
        <pc:chgData name="Kevin DeRudder" userId="b8db0611-c7c8-4114-b23c-d54441a090d5" providerId="ADAL" clId="{7B362828-37E7-43B8-95A2-CD3A1E1FF901}" dt="2018-12-20T09:47:54.729" v="9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7B362828-37E7-43B8-95A2-CD3A1E1FF901}" dt="2018-12-20T09:47:54.729" v="9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modSp">
        <pc:chgData name="Kevin DeRudder" userId="b8db0611-c7c8-4114-b23c-d54441a090d5" providerId="ADAL" clId="{7B362828-37E7-43B8-95A2-CD3A1E1FF901}" dt="2018-12-20T09:47:59.608" v="13" actId="20577"/>
        <pc:sldMkLst>
          <pc:docMk/>
          <pc:sldMk cId="4140616196" sldId="258"/>
        </pc:sldMkLst>
        <pc:spChg chg="mod">
          <ac:chgData name="Kevin DeRudder" userId="b8db0611-c7c8-4114-b23c-d54441a090d5" providerId="ADAL" clId="{7B362828-37E7-43B8-95A2-CD3A1E1FF901}" dt="2018-12-20T09:47:59.608" v="13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 del">
        <pc:chgData name="Kevin DeRudder" userId="b8db0611-c7c8-4114-b23c-d54441a090d5" providerId="ADAL" clId="{7B362828-37E7-43B8-95A2-CD3A1E1FF901}" dt="2018-12-20T09:49:09.625" v="91" actId="2696"/>
        <pc:sldMkLst>
          <pc:docMk/>
          <pc:sldMk cId="1817877324" sldId="260"/>
        </pc:sldMkLst>
      </pc:sldChg>
      <pc:sldChg chg="add del">
        <pc:chgData name="Kevin DeRudder" userId="b8db0611-c7c8-4114-b23c-d54441a090d5" providerId="ADAL" clId="{7B362828-37E7-43B8-95A2-CD3A1E1FF901}" dt="2018-12-20T09:49:09.641" v="92" actId="2696"/>
        <pc:sldMkLst>
          <pc:docMk/>
          <pc:sldMk cId="3667063867" sldId="261"/>
        </pc:sldMkLst>
      </pc:sldChg>
      <pc:sldChg chg="add del">
        <pc:chgData name="Kevin DeRudder" userId="b8db0611-c7c8-4114-b23c-d54441a090d5" providerId="ADAL" clId="{7B362828-37E7-43B8-95A2-CD3A1E1FF901}" dt="2018-12-20T09:49:09.641" v="93" actId="2696"/>
        <pc:sldMkLst>
          <pc:docMk/>
          <pc:sldMk cId="4198500272" sldId="262"/>
        </pc:sldMkLst>
      </pc:sldChg>
      <pc:sldChg chg="add del">
        <pc:chgData name="Kevin DeRudder" userId="b8db0611-c7c8-4114-b23c-d54441a090d5" providerId="ADAL" clId="{7B362828-37E7-43B8-95A2-CD3A1E1FF901}" dt="2018-12-20T09:49:09.641" v="94" actId="2696"/>
        <pc:sldMkLst>
          <pc:docMk/>
          <pc:sldMk cId="2720561194" sldId="263"/>
        </pc:sldMkLst>
      </pc:sldChg>
      <pc:sldChg chg="add del">
        <pc:chgData name="Kevin DeRudder" userId="b8db0611-c7c8-4114-b23c-d54441a090d5" providerId="ADAL" clId="{7B362828-37E7-43B8-95A2-CD3A1E1FF901}" dt="2018-12-20T09:49:09.641" v="95" actId="2696"/>
        <pc:sldMkLst>
          <pc:docMk/>
          <pc:sldMk cId="2691336439" sldId="264"/>
        </pc:sldMkLst>
      </pc:sldChg>
      <pc:sldChg chg="add del">
        <pc:chgData name="Kevin DeRudder" userId="b8db0611-c7c8-4114-b23c-d54441a090d5" providerId="ADAL" clId="{7B362828-37E7-43B8-95A2-CD3A1E1FF901}" dt="2018-12-20T09:49:09.656" v="96" actId="2696"/>
        <pc:sldMkLst>
          <pc:docMk/>
          <pc:sldMk cId="3833142480" sldId="265"/>
        </pc:sldMkLst>
      </pc:sldChg>
      <pc:sldChg chg="add del">
        <pc:chgData name="Kevin DeRudder" userId="b8db0611-c7c8-4114-b23c-d54441a090d5" providerId="ADAL" clId="{7B362828-37E7-43B8-95A2-CD3A1E1FF901}" dt="2018-12-20T09:49:09.656" v="97" actId="2696"/>
        <pc:sldMkLst>
          <pc:docMk/>
          <pc:sldMk cId="3048821360" sldId="266"/>
        </pc:sldMkLst>
      </pc:sldChg>
      <pc:sldChg chg="add del">
        <pc:chgData name="Kevin DeRudder" userId="b8db0611-c7c8-4114-b23c-d54441a090d5" providerId="ADAL" clId="{7B362828-37E7-43B8-95A2-CD3A1E1FF901}" dt="2018-12-20T09:49:09.672" v="99" actId="2696"/>
        <pc:sldMkLst>
          <pc:docMk/>
          <pc:sldMk cId="3154742463" sldId="267"/>
        </pc:sldMkLst>
      </pc:sldChg>
      <pc:sldChg chg="add del">
        <pc:chgData name="Kevin DeRudder" userId="b8db0611-c7c8-4114-b23c-d54441a090d5" providerId="ADAL" clId="{7B362828-37E7-43B8-95A2-CD3A1E1FF901}" dt="2018-12-20T09:49:09.672" v="98" actId="2696"/>
        <pc:sldMkLst>
          <pc:docMk/>
          <pc:sldMk cId="9325889" sldId="268"/>
        </pc:sldMkLst>
      </pc:sldChg>
      <pc:sldChg chg="add del">
        <pc:chgData name="Kevin DeRudder" userId="b8db0611-c7c8-4114-b23c-d54441a090d5" providerId="ADAL" clId="{7B362828-37E7-43B8-95A2-CD3A1E1FF901}" dt="2018-12-20T09:49:09.672" v="100" actId="2696"/>
        <pc:sldMkLst>
          <pc:docMk/>
          <pc:sldMk cId="2301683655" sldId="269"/>
        </pc:sldMkLst>
      </pc:sldChg>
      <pc:sldChg chg="add del">
        <pc:chgData name="Kevin DeRudder" userId="b8db0611-c7c8-4114-b23c-d54441a090d5" providerId="ADAL" clId="{7B362828-37E7-43B8-95A2-CD3A1E1FF901}" dt="2018-12-20T09:49:09.687" v="101" actId="2696"/>
        <pc:sldMkLst>
          <pc:docMk/>
          <pc:sldMk cId="1152824791" sldId="270"/>
        </pc:sldMkLst>
      </pc:sldChg>
      <pc:sldChg chg="add del">
        <pc:chgData name="Kevin DeRudder" userId="b8db0611-c7c8-4114-b23c-d54441a090d5" providerId="ADAL" clId="{7B362828-37E7-43B8-95A2-CD3A1E1FF901}" dt="2018-12-20T09:49:09.687" v="102" actId="2696"/>
        <pc:sldMkLst>
          <pc:docMk/>
          <pc:sldMk cId="459263050" sldId="271"/>
        </pc:sldMkLst>
      </pc:sldChg>
      <pc:sldChg chg="add del">
        <pc:chgData name="Kevin DeRudder" userId="b8db0611-c7c8-4114-b23c-d54441a090d5" providerId="ADAL" clId="{7B362828-37E7-43B8-95A2-CD3A1E1FF901}" dt="2018-12-20T09:49:09.687" v="103" actId="2696"/>
        <pc:sldMkLst>
          <pc:docMk/>
          <pc:sldMk cId="268563880" sldId="272"/>
        </pc:sldMkLst>
      </pc:sldChg>
      <pc:sldChg chg="add del">
        <pc:chgData name="Kevin DeRudder" userId="b8db0611-c7c8-4114-b23c-d54441a090d5" providerId="ADAL" clId="{7B362828-37E7-43B8-95A2-CD3A1E1FF901}" dt="2018-12-20T09:49:09.703" v="104" actId="2696"/>
        <pc:sldMkLst>
          <pc:docMk/>
          <pc:sldMk cId="942952951" sldId="273"/>
        </pc:sldMkLst>
      </pc:sldChg>
      <pc:sldChg chg="add del">
        <pc:chgData name="Kevin DeRudder" userId="b8db0611-c7c8-4114-b23c-d54441a090d5" providerId="ADAL" clId="{7B362828-37E7-43B8-95A2-CD3A1E1FF901}" dt="2018-12-20T09:49:09.703" v="105" actId="2696"/>
        <pc:sldMkLst>
          <pc:docMk/>
          <pc:sldMk cId="3587696474" sldId="274"/>
        </pc:sldMkLst>
      </pc:sldChg>
      <pc:sldChg chg="add del">
        <pc:chgData name="Kevin DeRudder" userId="b8db0611-c7c8-4114-b23c-d54441a090d5" providerId="ADAL" clId="{7B362828-37E7-43B8-95A2-CD3A1E1FF901}" dt="2018-12-20T09:49:09.703" v="106" actId="2696"/>
        <pc:sldMkLst>
          <pc:docMk/>
          <pc:sldMk cId="2039632564" sldId="275"/>
        </pc:sldMkLst>
      </pc:sldChg>
      <pc:sldChg chg="add del">
        <pc:chgData name="Kevin DeRudder" userId="b8db0611-c7c8-4114-b23c-d54441a090d5" providerId="ADAL" clId="{7B362828-37E7-43B8-95A2-CD3A1E1FF901}" dt="2018-12-20T09:49:09.719" v="107" actId="2696"/>
        <pc:sldMkLst>
          <pc:docMk/>
          <pc:sldMk cId="1652141090" sldId="276"/>
        </pc:sldMkLst>
      </pc:sldChg>
      <pc:sldChg chg="add del">
        <pc:chgData name="Kevin DeRudder" userId="b8db0611-c7c8-4114-b23c-d54441a090d5" providerId="ADAL" clId="{7B362828-37E7-43B8-95A2-CD3A1E1FF901}" dt="2018-12-20T09:49:09.719" v="108" actId="2696"/>
        <pc:sldMkLst>
          <pc:docMk/>
          <pc:sldMk cId="3809235253" sldId="277"/>
        </pc:sldMkLst>
      </pc:sldChg>
      <pc:sldChg chg="add del">
        <pc:chgData name="Kevin DeRudder" userId="b8db0611-c7c8-4114-b23c-d54441a090d5" providerId="ADAL" clId="{7B362828-37E7-43B8-95A2-CD3A1E1FF901}" dt="2018-12-20T09:49:09.719" v="109" actId="2696"/>
        <pc:sldMkLst>
          <pc:docMk/>
          <pc:sldMk cId="2130022221" sldId="278"/>
        </pc:sldMkLst>
      </pc:sldChg>
      <pc:sldChg chg="add del">
        <pc:chgData name="Kevin DeRudder" userId="b8db0611-c7c8-4114-b23c-d54441a090d5" providerId="ADAL" clId="{7B362828-37E7-43B8-95A2-CD3A1E1FF901}" dt="2018-12-20T09:49:09.719" v="110" actId="2696"/>
        <pc:sldMkLst>
          <pc:docMk/>
          <pc:sldMk cId="4149996897" sldId="279"/>
        </pc:sldMkLst>
      </pc:sldChg>
      <pc:sldChg chg="add del">
        <pc:chgData name="Kevin DeRudder" userId="b8db0611-c7c8-4114-b23c-d54441a090d5" providerId="ADAL" clId="{7B362828-37E7-43B8-95A2-CD3A1E1FF901}" dt="2018-12-20T09:49:09.734" v="114" actId="2696"/>
        <pc:sldMkLst>
          <pc:docMk/>
          <pc:sldMk cId="1038774462" sldId="280"/>
        </pc:sldMkLst>
      </pc:sldChg>
      <pc:sldChg chg="add del">
        <pc:chgData name="Kevin DeRudder" userId="b8db0611-c7c8-4114-b23c-d54441a090d5" providerId="ADAL" clId="{7B362828-37E7-43B8-95A2-CD3A1E1FF901}" dt="2018-12-20T09:49:09.719" v="111" actId="2696"/>
        <pc:sldMkLst>
          <pc:docMk/>
          <pc:sldMk cId="1625979998" sldId="281"/>
        </pc:sldMkLst>
      </pc:sldChg>
      <pc:sldChg chg="add del">
        <pc:chgData name="Kevin DeRudder" userId="b8db0611-c7c8-4114-b23c-d54441a090d5" providerId="ADAL" clId="{7B362828-37E7-43B8-95A2-CD3A1E1FF901}" dt="2018-12-20T09:49:09.734" v="113" actId="2696"/>
        <pc:sldMkLst>
          <pc:docMk/>
          <pc:sldMk cId="3975991260" sldId="282"/>
        </pc:sldMkLst>
      </pc:sldChg>
      <pc:sldChg chg="add del">
        <pc:chgData name="Kevin DeRudder" userId="b8db0611-c7c8-4114-b23c-d54441a090d5" providerId="ADAL" clId="{7B362828-37E7-43B8-95A2-CD3A1E1FF901}" dt="2018-12-20T09:49:09.734" v="112" actId="2696"/>
        <pc:sldMkLst>
          <pc:docMk/>
          <pc:sldMk cId="1252019033" sldId="283"/>
        </pc:sldMkLst>
      </pc:sldChg>
      <pc:sldChg chg="add del">
        <pc:chgData name="Kevin DeRudder" userId="b8db0611-c7c8-4114-b23c-d54441a090d5" providerId="ADAL" clId="{7B362828-37E7-43B8-95A2-CD3A1E1FF901}" dt="2018-12-20T09:49:09.781" v="125" actId="2696"/>
        <pc:sldMkLst>
          <pc:docMk/>
          <pc:sldMk cId="2564751531" sldId="284"/>
        </pc:sldMkLst>
      </pc:sldChg>
      <pc:sldChg chg="add del">
        <pc:chgData name="Kevin DeRudder" userId="b8db0611-c7c8-4114-b23c-d54441a090d5" providerId="ADAL" clId="{7B362828-37E7-43B8-95A2-CD3A1E1FF901}" dt="2018-12-20T09:49:09.750" v="115" actId="2696"/>
        <pc:sldMkLst>
          <pc:docMk/>
          <pc:sldMk cId="916316002" sldId="285"/>
        </pc:sldMkLst>
      </pc:sldChg>
      <pc:sldChg chg="add del">
        <pc:chgData name="Kevin DeRudder" userId="b8db0611-c7c8-4114-b23c-d54441a090d5" providerId="ADAL" clId="{7B362828-37E7-43B8-95A2-CD3A1E1FF901}" dt="2018-12-20T09:49:09.750" v="117" actId="2696"/>
        <pc:sldMkLst>
          <pc:docMk/>
          <pc:sldMk cId="4248359672" sldId="286"/>
        </pc:sldMkLst>
      </pc:sldChg>
      <pc:sldChg chg="add del">
        <pc:chgData name="Kevin DeRudder" userId="b8db0611-c7c8-4114-b23c-d54441a090d5" providerId="ADAL" clId="{7B362828-37E7-43B8-95A2-CD3A1E1FF901}" dt="2018-12-20T09:49:09.765" v="119" actId="2696"/>
        <pc:sldMkLst>
          <pc:docMk/>
          <pc:sldMk cId="2929486774" sldId="287"/>
        </pc:sldMkLst>
      </pc:sldChg>
      <pc:sldChg chg="add del">
        <pc:chgData name="Kevin DeRudder" userId="b8db0611-c7c8-4114-b23c-d54441a090d5" providerId="ADAL" clId="{7B362828-37E7-43B8-95A2-CD3A1E1FF901}" dt="2018-12-20T09:49:09.750" v="116" actId="2696"/>
        <pc:sldMkLst>
          <pc:docMk/>
          <pc:sldMk cId="289936667" sldId="288"/>
        </pc:sldMkLst>
      </pc:sldChg>
      <pc:sldChg chg="add del">
        <pc:chgData name="Kevin DeRudder" userId="b8db0611-c7c8-4114-b23c-d54441a090d5" providerId="ADAL" clId="{7B362828-37E7-43B8-95A2-CD3A1E1FF901}" dt="2018-12-20T09:49:09.765" v="120" actId="2696"/>
        <pc:sldMkLst>
          <pc:docMk/>
          <pc:sldMk cId="2849809648" sldId="289"/>
        </pc:sldMkLst>
      </pc:sldChg>
      <pc:sldChg chg="add del">
        <pc:chgData name="Kevin DeRudder" userId="b8db0611-c7c8-4114-b23c-d54441a090d5" providerId="ADAL" clId="{7B362828-37E7-43B8-95A2-CD3A1E1FF901}" dt="2018-12-20T09:49:09.750" v="118" actId="2696"/>
        <pc:sldMkLst>
          <pc:docMk/>
          <pc:sldMk cId="2741264183" sldId="300"/>
        </pc:sldMkLst>
      </pc:sldChg>
      <pc:sldChg chg="add del">
        <pc:chgData name="Kevin DeRudder" userId="b8db0611-c7c8-4114-b23c-d54441a090d5" providerId="ADAL" clId="{7B362828-37E7-43B8-95A2-CD3A1E1FF901}" dt="2018-12-20T09:49:09.781" v="124" actId="2696"/>
        <pc:sldMkLst>
          <pc:docMk/>
          <pc:sldMk cId="4048398149" sldId="301"/>
        </pc:sldMkLst>
      </pc:sldChg>
      <pc:sldChg chg="add del">
        <pc:chgData name="Kevin DeRudder" userId="b8db0611-c7c8-4114-b23c-d54441a090d5" providerId="ADAL" clId="{7B362828-37E7-43B8-95A2-CD3A1E1FF901}" dt="2018-12-20T09:49:09.765" v="121" actId="2696"/>
        <pc:sldMkLst>
          <pc:docMk/>
          <pc:sldMk cId="1548890194" sldId="302"/>
        </pc:sldMkLst>
      </pc:sldChg>
      <pc:sldChg chg="add del">
        <pc:chgData name="Kevin DeRudder" userId="b8db0611-c7c8-4114-b23c-d54441a090d5" providerId="ADAL" clId="{7B362828-37E7-43B8-95A2-CD3A1E1FF901}" dt="2018-12-20T09:49:09.765" v="122" actId="2696"/>
        <pc:sldMkLst>
          <pc:docMk/>
          <pc:sldMk cId="1854309224" sldId="303"/>
        </pc:sldMkLst>
      </pc:sldChg>
      <pc:sldChg chg="add del">
        <pc:chgData name="Kevin DeRudder" userId="b8db0611-c7c8-4114-b23c-d54441a090d5" providerId="ADAL" clId="{7B362828-37E7-43B8-95A2-CD3A1E1FF901}" dt="2018-12-20T09:49:09.781" v="123" actId="2696"/>
        <pc:sldMkLst>
          <pc:docMk/>
          <pc:sldMk cId="4121920907" sldId="304"/>
        </pc:sldMkLst>
      </pc:sldChg>
      <pc:sldChg chg="add del">
        <pc:chgData name="Kevin DeRudder" userId="b8db0611-c7c8-4114-b23c-d54441a090d5" providerId="ADAL" clId="{7B362828-37E7-43B8-95A2-CD3A1E1FF901}" dt="2018-12-20T09:49:09.781" v="126" actId="2696"/>
        <pc:sldMkLst>
          <pc:docMk/>
          <pc:sldMk cId="2673127686" sldId="305"/>
        </pc:sldMkLst>
      </pc:sldChg>
      <pc:sldChg chg="add del">
        <pc:chgData name="Kevin DeRudder" userId="b8db0611-c7c8-4114-b23c-d54441a090d5" providerId="ADAL" clId="{7B362828-37E7-43B8-95A2-CD3A1E1FF901}" dt="2018-12-20T09:49:09.797" v="127" actId="2696"/>
        <pc:sldMkLst>
          <pc:docMk/>
          <pc:sldMk cId="147663253" sldId="306"/>
        </pc:sldMkLst>
      </pc:sldChg>
      <pc:sldChg chg="add del">
        <pc:chgData name="Kevin DeRudder" userId="b8db0611-c7c8-4114-b23c-d54441a090d5" providerId="ADAL" clId="{7B362828-37E7-43B8-95A2-CD3A1E1FF901}" dt="2018-12-20T09:49:09.797" v="128" actId="2696"/>
        <pc:sldMkLst>
          <pc:docMk/>
          <pc:sldMk cId="2203947313" sldId="307"/>
        </pc:sldMkLst>
      </pc:sldChg>
      <pc:sldChg chg="modSp add">
        <pc:chgData name="Kevin DeRudder" userId="b8db0611-c7c8-4114-b23c-d54441a090d5" providerId="ADAL" clId="{7B362828-37E7-43B8-95A2-CD3A1E1FF901}" dt="2018-12-20T09:49:19.249" v="153" actId="20577"/>
        <pc:sldMkLst>
          <pc:docMk/>
          <pc:sldMk cId="737203482" sldId="308"/>
        </pc:sldMkLst>
        <pc:spChg chg="mod">
          <ac:chgData name="Kevin DeRudder" userId="b8db0611-c7c8-4114-b23c-d54441a090d5" providerId="ADAL" clId="{7B362828-37E7-43B8-95A2-CD3A1E1FF901}" dt="2018-12-20T09:49:19.249" v="153" actId="20577"/>
          <ac:spMkLst>
            <pc:docMk/>
            <pc:sldMk cId="737203482" sldId="308"/>
            <ac:spMk id="5" creationId="{B8BE17F8-C6B1-4839-8B99-2FEFF56FD993}"/>
          </ac:spMkLst>
        </pc:spChg>
      </pc:sldChg>
      <pc:sldChg chg="addSp delSp modSp add">
        <pc:chgData name="Kevin DeRudder" userId="b8db0611-c7c8-4114-b23c-d54441a090d5" providerId="ADAL" clId="{7B362828-37E7-43B8-95A2-CD3A1E1FF901}" dt="2018-12-20T09:49:55.391" v="169" actId="404"/>
        <pc:sldMkLst>
          <pc:docMk/>
          <pc:sldMk cId="2997754586" sldId="309"/>
        </pc:sldMkLst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2" creationId="{86604360-A600-4C98-BC06-96B9C60FDBCF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3" creationId="{4A5D055B-9015-4880-AB30-847E9DD2284A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4" creationId="{A4B055CE-2D71-4230-AA7C-40ACC6B87E6D}"/>
          </ac:spMkLst>
        </pc:spChg>
        <pc:spChg chg="add mod">
          <ac:chgData name="Kevin DeRudder" userId="b8db0611-c7c8-4114-b23c-d54441a090d5" providerId="ADAL" clId="{7B362828-37E7-43B8-95A2-CD3A1E1FF901}" dt="2018-12-20T09:49:41.240" v="166" actId="20577"/>
          <ac:spMkLst>
            <pc:docMk/>
            <pc:sldMk cId="2997754586" sldId="309"/>
            <ac:spMk id="5" creationId="{DA1220E0-73B6-4AA2-87E0-CC27E6D1D183}"/>
          </ac:spMkLst>
        </pc:spChg>
        <pc:spChg chg="add mod">
          <ac:chgData name="Kevin DeRudder" userId="b8db0611-c7c8-4114-b23c-d54441a090d5" providerId="ADAL" clId="{7B362828-37E7-43B8-95A2-CD3A1E1FF901}" dt="2018-12-20T09:49:55.391" v="169" actId="404"/>
          <ac:spMkLst>
            <pc:docMk/>
            <pc:sldMk cId="2997754586" sldId="309"/>
            <ac:spMk id="6" creationId="{9155F87C-138F-4C5F-A60C-6C7FE0FA2FF7}"/>
          </ac:spMkLst>
        </pc:spChg>
      </pc:sld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09:46:22.904" v="1758" actId="2057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23-08-19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23-08-19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23-08-19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23-08-19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23-08-19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23-08-19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23-08-19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angular.io/api?type=pipe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angular.io/guide/pipes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Angular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Pipes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85542-F0DC-470E-B0C6-F4269B668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Built-in Pipes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52ED35-D4FA-4631-A1BB-FD8A0B5D1A4B}"/>
              </a:ext>
            </a:extLst>
          </p:cNvPr>
          <p:cNvSpPr/>
          <p:nvPr/>
        </p:nvSpPr>
        <p:spPr>
          <a:xfrm>
            <a:off x="476179" y="1146335"/>
            <a:ext cx="9737868" cy="309082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@Component({</a:t>
            </a:r>
          </a:p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selector: </a:t>
            </a:r>
            <a:r>
              <a:rPr lang="nl-BE" sz="2400" dirty="0">
                <a:solidFill>
                  <a:srgbClr val="A31515"/>
                </a:solidFill>
                <a:latin typeface="Consolas" panose="020B0609020204030204" pitchFamily="49" charset="0"/>
              </a:rPr>
              <a:t>'demo'</a:t>
            </a:r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pt-BR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template: </a:t>
            </a:r>
            <a:r>
              <a:rPr lang="pt-BR" sz="2400" dirty="0">
                <a:solidFill>
                  <a:srgbClr val="A31515"/>
                </a:solidFill>
                <a:latin typeface="Consolas" panose="020B0609020204030204" pitchFamily="49" charset="0"/>
              </a:rPr>
              <a:t>`&lt;h1&gt;{{ name | uppercase}}&lt;/h1&gt;`</a:t>
            </a:r>
          </a:p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  <a:p>
            <a:endParaRPr lang="nl-BE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DemoComponent {</a:t>
            </a:r>
          </a:p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name: </a:t>
            </a:r>
            <a:r>
              <a:rPr lang="nl-BE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BE" sz="2400" dirty="0">
                <a:solidFill>
                  <a:srgbClr val="A31515"/>
                </a:solidFill>
                <a:latin typeface="Consolas" panose="020B0609020204030204" pitchFamily="49" charset="0"/>
              </a:rPr>
              <a:t>"kevin"</a:t>
            </a:r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468831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B0C7F-96EA-4047-9FA5-5B44E6343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Built-in Pipes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F0411-C8B4-4843-8A08-D9356C0E4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uppercase</a:t>
            </a:r>
          </a:p>
          <a:p>
            <a:r>
              <a:rPr lang="nl-BE" dirty="0"/>
              <a:t>lowercase</a:t>
            </a:r>
          </a:p>
          <a:p>
            <a:r>
              <a:rPr lang="nl-BE" dirty="0"/>
              <a:t>date</a:t>
            </a:r>
          </a:p>
          <a:p>
            <a:r>
              <a:rPr lang="nl-BE" dirty="0"/>
              <a:t>currency</a:t>
            </a:r>
          </a:p>
          <a:p>
            <a:r>
              <a:rPr lang="nl-BE" dirty="0"/>
              <a:t>percent</a:t>
            </a:r>
          </a:p>
          <a:p>
            <a:endParaRPr lang="nl-BE" dirty="0"/>
          </a:p>
          <a:p>
            <a:r>
              <a:rPr lang="nl-BE" dirty="0">
                <a:hlinkClick r:id="rId2"/>
              </a:rPr>
              <a:t>https://angular.io/api?type=pipe</a:t>
            </a:r>
            <a:endParaRPr lang="nl-BE" dirty="0"/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855605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92EF4-ABC1-4825-8FB1-0F053C4F6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Chaining Pipes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31A1D-363A-4037-A10A-DDB88DCE5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Make a combination of pipes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6F7CFB-BD1D-46DB-BBED-6FF1F5A6FD86}"/>
              </a:ext>
            </a:extLst>
          </p:cNvPr>
          <p:cNvSpPr/>
          <p:nvPr/>
        </p:nvSpPr>
        <p:spPr>
          <a:xfrm>
            <a:off x="437849" y="1992649"/>
            <a:ext cx="10051170" cy="203132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@Component({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selector: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'demo'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    template: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endParaRPr lang="nl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                &lt;h1&gt;{{ name | uppercase}}&lt;/h1&gt;</a:t>
            </a:r>
            <a:endParaRPr lang="nl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                &lt;h2&gt;{{birthday | date: 'MMMM dd, yyyy'| uppercase}}&lt;/h2&gt;            </a:t>
            </a:r>
            <a:endParaRPr lang="nl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endParaRPr lang="nl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273275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D69F7-C8B8-44B7-A8D4-EA25970BA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Pipes and change detection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5E301-97D3-4DD3-BAFB-62134C8C0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Angular looks for changes through a change-detection process that runs after every DOM event</a:t>
            </a:r>
          </a:p>
          <a:p>
            <a:pPr lvl="1"/>
            <a:r>
              <a:rPr lang="nl-BE" sz="2000" dirty="0"/>
              <a:t>Could be expensive</a:t>
            </a:r>
          </a:p>
          <a:p>
            <a:pPr lvl="1"/>
            <a:endParaRPr lang="nl-BE" dirty="0"/>
          </a:p>
          <a:p>
            <a:r>
              <a:rPr lang="nl-BE" dirty="0"/>
              <a:t>Angular picks a simpler, faster change detection algorithm when you use a pipe</a:t>
            </a:r>
          </a:p>
          <a:p>
            <a:pPr lvl="1"/>
            <a:r>
              <a:rPr lang="nl-BE" dirty="0">
                <a:hlinkClick r:id="rId2"/>
              </a:rPr>
              <a:t>https://angular.io/guide/pipes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884216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Pipes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Async pipe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2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937083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1B0283-0780-4E70-A803-EF0867607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latin typeface="Consolas" panose="020B0609020204030204" pitchFamily="49" charset="0"/>
              </a:rPr>
              <a:t>AsyncPipe</a:t>
            </a:r>
            <a:endParaRPr lang="en-BE" dirty="0">
              <a:latin typeface="Consolas" panose="020B0609020204030204" pitchFamily="49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6078F4-D06D-418D-9286-C21842716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Accepts a Promise or Observable as input and subscribes to the input</a:t>
            </a:r>
          </a:p>
          <a:p>
            <a:endParaRPr lang="nl-BE" dirty="0"/>
          </a:p>
          <a:p>
            <a:r>
              <a:rPr lang="nl-BE" dirty="0"/>
              <a:t>AsyncPipe is stateful</a:t>
            </a:r>
          </a:p>
          <a:p>
            <a:pPr lvl="1"/>
            <a:r>
              <a:rPr lang="nl-BE" dirty="0"/>
              <a:t>Maintains a subscription to the input Observable and keeps delivering values from that Observable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958891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Pipes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Custom pipes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3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012949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B27E08-F73D-44EF-B04A-7E00C510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Custom Pipes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208692-6A01-4728-99F0-82964C22B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Import the Angular Pipe class</a:t>
            </a:r>
          </a:p>
          <a:p>
            <a:pPr marL="457200" lvl="1" indent="0">
              <a:buNone/>
            </a:pPr>
            <a:endParaRPr lang="nl-BE" dirty="0"/>
          </a:p>
          <a:p>
            <a:pPr lvl="1"/>
            <a:endParaRPr lang="nl-BE" dirty="0"/>
          </a:p>
          <a:p>
            <a:r>
              <a:rPr lang="nl-BE" dirty="0"/>
              <a:t>Export the class</a:t>
            </a:r>
          </a:p>
          <a:p>
            <a:r>
              <a:rPr lang="nl-BE" sz="2000" dirty="0"/>
              <a:t>Add the @Pipe annotation and name your pipe</a:t>
            </a:r>
          </a:p>
          <a:p>
            <a:pPr marL="0" indent="0">
              <a:buNone/>
            </a:pPr>
            <a:endParaRPr lang="nl-BE" dirty="0"/>
          </a:p>
          <a:p>
            <a:r>
              <a:rPr lang="nl-BE" dirty="0"/>
              <a:t>Implement method named “transform”</a:t>
            </a:r>
          </a:p>
          <a:p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B18B1A-47DA-4A02-B624-6E85EFABD98A}"/>
              </a:ext>
            </a:extLst>
          </p:cNvPr>
          <p:cNvSpPr/>
          <p:nvPr/>
        </p:nvSpPr>
        <p:spPr>
          <a:xfrm>
            <a:off x="761712" y="1537400"/>
            <a:ext cx="9638851" cy="40011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Pipe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"@angular/core"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nl-BE" sz="2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91EFDA-D922-401A-8721-63C7BA430DFC}"/>
              </a:ext>
            </a:extLst>
          </p:cNvPr>
          <p:cNvSpPr/>
          <p:nvPr/>
        </p:nvSpPr>
        <p:spPr>
          <a:xfrm>
            <a:off x="761713" y="3132641"/>
            <a:ext cx="9638849" cy="40011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@Pipe({ name: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"stringLength"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})</a:t>
            </a:r>
            <a:endParaRPr lang="nl-BE" sz="2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F58396-8B63-49BD-A84E-E5483A1C8519}"/>
              </a:ext>
            </a:extLst>
          </p:cNvPr>
          <p:cNvSpPr/>
          <p:nvPr/>
        </p:nvSpPr>
        <p:spPr>
          <a:xfrm>
            <a:off x="761714" y="4084936"/>
            <a:ext cx="9638849" cy="163121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StringLengthPipe {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transform(value: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, length: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number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value.substring(0, length);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nl-BE" sz="2000" dirty="0"/>
          </a:p>
        </p:txBody>
      </p:sp>
    </p:spTree>
    <p:extLst>
      <p:ext uri="{BB962C8B-B14F-4D97-AF65-F5344CB8AC3E}">
        <p14:creationId xmlns:p14="http://schemas.microsoft.com/office/powerpoint/2010/main" val="26184475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36B75-0107-49D7-B40B-B286AA5D1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Custom Pipes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D6FC0-BC40-4BA1-A85F-53E2164B4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Each custom pipe</a:t>
            </a:r>
          </a:p>
          <a:p>
            <a:pPr lvl="1"/>
            <a:r>
              <a:rPr lang="nl-BE" sz="2000" dirty="0"/>
              <a:t>Has the @pipe decorator</a:t>
            </a:r>
          </a:p>
          <a:p>
            <a:pPr lvl="1"/>
            <a:r>
              <a:rPr lang="nl-BE" sz="2000" dirty="0"/>
              <a:t>Implements the PipeTransform interface</a:t>
            </a:r>
          </a:p>
          <a:p>
            <a:pPr lvl="1"/>
            <a:endParaRPr lang="nl-BE" sz="2000" dirty="0"/>
          </a:p>
          <a:p>
            <a:r>
              <a:rPr lang="nl-BE" sz="2000" dirty="0"/>
              <a:t>The transform method is essential.</a:t>
            </a:r>
          </a:p>
          <a:p>
            <a:pPr lvl="1"/>
            <a:r>
              <a:rPr lang="nl-BE" sz="2000" dirty="0"/>
              <a:t>The interface is optional, angular looks for the </a:t>
            </a:r>
            <a:r>
              <a:rPr lang="nl-BE" sz="2000" dirty="0">
                <a:latin typeface="Consolas" panose="020B0609020204030204" pitchFamily="49" charset="0"/>
              </a:rPr>
              <a:t>transform</a:t>
            </a:r>
            <a:r>
              <a:rPr lang="nl-BE" sz="2000" dirty="0"/>
              <a:t> method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875837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E3317A-BD99-4944-AEFF-489EF3F99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Agenda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82030-4BF6-41D1-BB1F-7BFB5473B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Introduction</a:t>
            </a:r>
          </a:p>
          <a:p>
            <a:r>
              <a:rPr lang="nl-BE"/>
              <a:t>Built-int Pipes</a:t>
            </a:r>
            <a:endParaRPr lang="nl-BE" dirty="0"/>
          </a:p>
          <a:p>
            <a:r>
              <a:rPr lang="nl-BE" dirty="0"/>
              <a:t>Async Pipe</a:t>
            </a:r>
          </a:p>
          <a:p>
            <a:r>
              <a:rPr lang="nl-BE" dirty="0"/>
              <a:t>Custom Pipes</a:t>
            </a:r>
          </a:p>
        </p:txBody>
      </p:sp>
    </p:spTree>
    <p:extLst>
      <p:ext uri="{BB962C8B-B14F-4D97-AF65-F5344CB8AC3E}">
        <p14:creationId xmlns:p14="http://schemas.microsoft.com/office/powerpoint/2010/main" val="4140616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Pipes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Introduction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452163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BA44B7-0409-4591-8CE2-47FEC96E9A10}"/>
              </a:ext>
            </a:extLst>
          </p:cNvPr>
          <p:cNvCxnSpPr/>
          <p:nvPr/>
        </p:nvCxnSpPr>
        <p:spPr>
          <a:xfrm>
            <a:off x="5345113" y="847533"/>
            <a:ext cx="0" cy="4321559"/>
          </a:xfrm>
          <a:prstGeom prst="line">
            <a:avLst/>
          </a:prstGeom>
          <a:noFill/>
          <a:ln w="762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2237624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BA44B7-0409-4591-8CE2-47FEC96E9A10}"/>
              </a:ext>
            </a:extLst>
          </p:cNvPr>
          <p:cNvCxnSpPr/>
          <p:nvPr/>
        </p:nvCxnSpPr>
        <p:spPr>
          <a:xfrm>
            <a:off x="2462132" y="847533"/>
            <a:ext cx="0" cy="4321559"/>
          </a:xfrm>
          <a:prstGeom prst="line">
            <a:avLst/>
          </a:prstGeom>
          <a:noFill/>
          <a:ln w="762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pic>
        <p:nvPicPr>
          <p:cNvPr id="4" name="Picture 3" descr="Afbeeldingsresultaat voor keyboard azerty">
            <a:extLst>
              <a:ext uri="{FF2B5EF4-FFF2-40B4-BE49-F238E27FC236}">
                <a16:creationId xmlns:a16="http://schemas.microsoft.com/office/drawing/2014/main" id="{86E2154B-EA45-4129-A2AA-8F88754D2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694" y="2289175"/>
            <a:ext cx="4572000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5049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fbeeldingsresultaat voor keyboard qwerty">
            <a:extLst>
              <a:ext uri="{FF2B5EF4-FFF2-40B4-BE49-F238E27FC236}">
                <a16:creationId xmlns:a16="http://schemas.microsoft.com/office/drawing/2014/main" id="{5F079631-8D22-47E5-BDD1-44535DDB1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694" y="2095698"/>
            <a:ext cx="4572000" cy="1825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0BA44B7-0409-4591-8CE2-47FEC96E9A10}"/>
              </a:ext>
            </a:extLst>
          </p:cNvPr>
          <p:cNvCxnSpPr/>
          <p:nvPr/>
        </p:nvCxnSpPr>
        <p:spPr>
          <a:xfrm>
            <a:off x="2462132" y="847533"/>
            <a:ext cx="0" cy="4321559"/>
          </a:xfrm>
          <a:prstGeom prst="line">
            <a:avLst/>
          </a:prstGeom>
          <a:noFill/>
          <a:ln w="762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1905210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8F8F40-C24F-4282-AC3D-04E315CBD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225" y="796405"/>
            <a:ext cx="5057775" cy="4762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5CDA36-C9AD-4506-B8EF-18CC29007750}"/>
              </a:ext>
            </a:extLst>
          </p:cNvPr>
          <p:cNvSpPr txBox="1"/>
          <p:nvPr/>
        </p:nvSpPr>
        <p:spPr>
          <a:xfrm>
            <a:off x="1408654" y="1032706"/>
            <a:ext cx="1120820" cy="523220"/>
          </a:xfrm>
          <a:prstGeom prst="rect">
            <a:avLst/>
          </a:prstGeom>
          <a:solidFill>
            <a:srgbClr val="0F8FA9"/>
          </a:solidFill>
          <a:ln>
            <a:solidFill>
              <a:srgbClr val="5B9BD5"/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INPUT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A8155B-EA01-4EE4-9FAA-0E9DBC7DF1D9}"/>
              </a:ext>
            </a:extLst>
          </p:cNvPr>
          <p:cNvSpPr txBox="1"/>
          <p:nvPr/>
        </p:nvSpPr>
        <p:spPr>
          <a:xfrm>
            <a:off x="7905322" y="4784340"/>
            <a:ext cx="1441420" cy="523220"/>
          </a:xfrm>
          <a:prstGeom prst="rect">
            <a:avLst/>
          </a:prstGeom>
          <a:solidFill>
            <a:srgbClr val="0F8FA9"/>
          </a:solidFill>
          <a:ln>
            <a:solidFill>
              <a:srgbClr val="5B9BD5"/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125818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611B6-DD2A-4F7D-84C1-C2D106282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Pipes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4C5CB-5602-49A4-AB63-1A6DF08D9C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Pipes are used to format data</a:t>
            </a:r>
          </a:p>
          <a:p>
            <a:endParaRPr lang="nl-BE" dirty="0"/>
          </a:p>
          <a:p>
            <a:r>
              <a:rPr lang="nl-BE" dirty="0"/>
              <a:t>Pipes get their input from:</a:t>
            </a:r>
          </a:p>
          <a:p>
            <a:pPr lvl="1"/>
            <a:r>
              <a:rPr lang="nl-BE" sz="2000" dirty="0"/>
              <a:t>Variables</a:t>
            </a:r>
          </a:p>
          <a:p>
            <a:pPr lvl="1"/>
            <a:r>
              <a:rPr lang="nl-BE" sz="2000" dirty="0"/>
              <a:t>Expressions</a:t>
            </a:r>
          </a:p>
          <a:p>
            <a:pPr lvl="1"/>
            <a:r>
              <a:rPr lang="nl-BE" sz="2000" dirty="0"/>
              <a:t>Values returned by functions</a:t>
            </a:r>
          </a:p>
          <a:p>
            <a:endParaRPr lang="nl-BE" dirty="0"/>
          </a:p>
          <a:p>
            <a:r>
              <a:rPr lang="nl-BE" dirty="0"/>
              <a:t>Can format data of various types</a:t>
            </a:r>
          </a:p>
          <a:p>
            <a:pPr lvl="1"/>
            <a:r>
              <a:rPr lang="nl-BE" sz="2000" dirty="0"/>
              <a:t>String</a:t>
            </a:r>
          </a:p>
          <a:p>
            <a:pPr lvl="1"/>
            <a:r>
              <a:rPr lang="nl-BE" sz="2000" dirty="0"/>
              <a:t>Number</a:t>
            </a:r>
          </a:p>
          <a:p>
            <a:pPr lvl="1"/>
            <a:r>
              <a:rPr lang="nl-BE" sz="2000" dirty="0"/>
              <a:t>Date</a:t>
            </a:r>
          </a:p>
          <a:p>
            <a:pPr lvl="1"/>
            <a:r>
              <a:rPr lang="nl-BE" sz="2000" dirty="0"/>
              <a:t>Array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403192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B4E4C-A0FA-4F90-AD2E-8627FBDB4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Pipes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E9D4D-6684-4B42-A216-DD4AD965C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Pipes can be used</a:t>
            </a:r>
          </a:p>
          <a:p>
            <a:pPr lvl="1"/>
            <a:r>
              <a:rPr lang="nl-BE" sz="2000" dirty="0"/>
              <a:t>In HTML templates</a:t>
            </a:r>
          </a:p>
          <a:p>
            <a:pPr lvl="1"/>
            <a:r>
              <a:rPr lang="nl-BE" sz="2000" dirty="0"/>
              <a:t>In JavaScript</a:t>
            </a:r>
          </a:p>
          <a:p>
            <a:pPr lvl="1"/>
            <a:endParaRPr lang="nl-BE" dirty="0"/>
          </a:p>
          <a:p>
            <a:r>
              <a:rPr lang="nl-BE" dirty="0"/>
              <a:t>Pipes can be chained</a:t>
            </a:r>
          </a:p>
          <a:p>
            <a:endParaRPr lang="nl-BE" dirty="0"/>
          </a:p>
          <a:p>
            <a:r>
              <a:rPr lang="nl-BE" dirty="0"/>
              <a:t>In angular 1 they where called filters</a:t>
            </a:r>
          </a:p>
          <a:p>
            <a:pPr lvl="1"/>
            <a:r>
              <a:rPr lang="nl-BE" sz="2000" dirty="0"/>
              <a:t>Most of the filters are converted from Angular 1 to Angular 2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832026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6344</TotalTime>
  <Words>365</Words>
  <Application>Microsoft Macintosh PowerPoint</Application>
  <PresentationFormat>Custom</PresentationFormat>
  <Paragraphs>99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Consolas</vt:lpstr>
      <vt:lpstr>Lucida Grande</vt:lpstr>
      <vt:lpstr>Wingdings</vt:lpstr>
      <vt:lpstr>Office-thema</vt:lpstr>
      <vt:lpstr>Angular</vt:lpstr>
      <vt:lpstr>Agenda</vt:lpstr>
      <vt:lpstr>Pipes</vt:lpstr>
      <vt:lpstr>PowerPoint Presentation</vt:lpstr>
      <vt:lpstr>PowerPoint Presentation</vt:lpstr>
      <vt:lpstr>PowerPoint Presentation</vt:lpstr>
      <vt:lpstr>PowerPoint Presentation</vt:lpstr>
      <vt:lpstr>Pipes</vt:lpstr>
      <vt:lpstr>Pipes</vt:lpstr>
      <vt:lpstr>Built-in Pipes</vt:lpstr>
      <vt:lpstr>Built-in Pipes</vt:lpstr>
      <vt:lpstr>Chaining Pipes</vt:lpstr>
      <vt:lpstr>Pipes and change detection</vt:lpstr>
      <vt:lpstr>Pipes</vt:lpstr>
      <vt:lpstr>AsyncPipe</vt:lpstr>
      <vt:lpstr>Pipes</vt:lpstr>
      <vt:lpstr>Custom Pipes</vt:lpstr>
      <vt:lpstr>Custom Pipes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54</cp:revision>
  <dcterms:created xsi:type="dcterms:W3CDTF">2016-02-10T13:35:37Z</dcterms:created>
  <dcterms:modified xsi:type="dcterms:W3CDTF">2019-08-23T13:45:06Z</dcterms:modified>
</cp:coreProperties>
</file>

<file path=docProps/thumbnail.jpeg>
</file>